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96" autoAdjust="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7B3549C-1A62-4EC5-B501-DF9CA030232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912" y="2619317"/>
            <a:ext cx="2820258" cy="173135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5FC4FDA-68B6-473C-B4C5-B82D50B52FE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6613" y="3131445"/>
            <a:ext cx="1346305" cy="2546137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282658" y="430326"/>
            <a:ext cx="9709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扇子 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枚羽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半透明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145161" y="4267062"/>
            <a:ext cx="3666679" cy="175432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ｻｲｽﾞ：収納時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W86×H190㍉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展開時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W300㍉×H190㍉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半透明（スーパークリア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M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OPP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袋入れ（片面スミ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A7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取説同　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　　　封）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160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ｾｯﾄﾀﾞﾝﾎﾞｰﾙ梱包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/>
              <a:t>220×390×H105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㎜（内寸）　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181178" y="1031020"/>
            <a:ext cx="4809910" cy="184665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独自機構により留め具無しで簡単に組み立て、使用出来ます。特許出願中（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特願</a:t>
            </a:r>
            <a:r>
              <a:rPr lang="en-US" altLang="ja-JP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2021-79531</a:t>
            </a:r>
            <a:r>
              <a:rPr lang="ja-JP" altLang="en-US" sz="1800" dirty="0">
                <a:solidFill>
                  <a:srgbClr val="FF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使用しない時は、扇子の様に畳むことが出来るので、ポケットや小さなバッグにも収納出来ます。</a:t>
            </a:r>
            <a:endParaRPr lang="en-US" altLang="ja-JP" sz="1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プラスチック製（</a:t>
            </a:r>
            <a:r>
              <a:rPr lang="en-US" altLang="ja-JP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）なので、水に強く、長期間ご使用出来ます。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443CDFC-759A-40FD-869A-212A56373D25}"/>
              </a:ext>
            </a:extLst>
          </p:cNvPr>
          <p:cNvSpPr txBox="1"/>
          <p:nvPr/>
        </p:nvSpPr>
        <p:spPr>
          <a:xfrm>
            <a:off x="4826460" y="2979218"/>
            <a:ext cx="3950987" cy="123110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PPFACTORY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だから出来ること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シート製造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印刷・加工・アセンブリまで自社一　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貫生産体制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・小ロット（最低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部）から大ロットまで対応可能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・一般的な柄付き団扇よりも短納期で生産可能なので、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突然の企画やイベントでも間に合います。</a:t>
            </a:r>
            <a:endParaRPr lang="en-US" altLang="ja-JP" sz="1200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41503CCE-0DF5-4836-BA2C-F766038FAB99}"/>
              </a:ext>
            </a:extLst>
          </p:cNvPr>
          <p:cNvSpPr/>
          <p:nvPr/>
        </p:nvSpPr>
        <p:spPr>
          <a:xfrm>
            <a:off x="434417" y="1378497"/>
            <a:ext cx="3672408" cy="1233567"/>
          </a:xfrm>
          <a:prstGeom prst="wedgeEllipseCallou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開いた時の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クリック感が心地良い</a:t>
            </a:r>
            <a:r>
              <a:rPr kumimoji="1" lang="en-US" altLang="ja-JP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‼‼‼</a:t>
            </a:r>
            <a:endParaRPr kumimoji="1" lang="ja-JP" altLang="en-US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81ADE26E-1143-476A-990D-EAE75D74E998}"/>
              </a:ext>
            </a:extLst>
          </p:cNvPr>
          <p:cNvSpPr/>
          <p:nvPr/>
        </p:nvSpPr>
        <p:spPr>
          <a:xfrm rot="13681407">
            <a:off x="2210318" y="4198325"/>
            <a:ext cx="925090" cy="749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7AF5D5C9-6E9F-4500-B17E-8219C0F6F931}"/>
              </a:ext>
            </a:extLst>
          </p:cNvPr>
          <p:cNvSpPr/>
          <p:nvPr/>
        </p:nvSpPr>
        <p:spPr>
          <a:xfrm>
            <a:off x="1799902" y="5195427"/>
            <a:ext cx="2002115" cy="815863"/>
          </a:xfrm>
          <a:prstGeom prst="wedgeEllipseCallout">
            <a:avLst>
              <a:gd name="adj1" fmla="val 34747"/>
              <a:gd name="adj2" fmla="val -581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別パーツ　留め具不要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71CEC9-B965-44B9-8810-429824C2338A}"/>
              </a:ext>
            </a:extLst>
          </p:cNvPr>
          <p:cNvSpPr/>
          <p:nvPr/>
        </p:nvSpPr>
        <p:spPr>
          <a:xfrm>
            <a:off x="239574" y="195633"/>
            <a:ext cx="914400" cy="469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TS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52</a:t>
            </a:r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988</TotalTime>
  <Words>250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HG丸ｺﾞｼｯｸM-PRO</vt:lpstr>
      <vt:lpstr>游ゴシック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110</cp:revision>
  <cp:lastPrinted>2021-05-13T01:52:25Z</cp:lastPrinted>
  <dcterms:created xsi:type="dcterms:W3CDTF">2013-04-02T06:14:51Z</dcterms:created>
  <dcterms:modified xsi:type="dcterms:W3CDTF">2021-05-21T06:11:09Z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